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240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095856"/>
            <a:ext cx="6400799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SzPct val="100000"/>
              <a:defRPr sz="4800" b="1"/>
            </a:lvl1pPr>
            <a:lvl2pPr indent="304800">
              <a:buSzPct val="100000"/>
              <a:defRPr sz="4800" b="1"/>
            </a:lvl2pPr>
            <a:lvl3pPr indent="304800">
              <a:buSzPct val="100000"/>
              <a:defRPr sz="4800" b="1"/>
            </a:lvl3pPr>
            <a:lvl4pPr indent="304800">
              <a:buSzPct val="100000"/>
              <a:defRPr sz="4800" b="1"/>
            </a:lvl4pPr>
            <a:lvl5pPr indent="304800">
              <a:buSzPct val="100000"/>
              <a:defRPr sz="4800" b="1"/>
            </a:lvl5pPr>
            <a:lvl6pPr indent="304800">
              <a:buSzPct val="100000"/>
              <a:defRPr sz="4800" b="1"/>
            </a:lvl6pPr>
            <a:lvl7pPr indent="304800">
              <a:buSzPct val="100000"/>
              <a:defRPr sz="4800" b="1"/>
            </a:lvl7pPr>
            <a:lvl8pPr indent="304800">
              <a:buSzPct val="100000"/>
              <a:defRPr sz="4800" b="1"/>
            </a:lvl8pPr>
            <a:lvl9pPr indent="304800"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2251802"/>
            <a:ext cx="6400799" cy="87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1916906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307306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307306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3226593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2614612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2614612"/>
            <a:ext cx="1322387" cy="611981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45339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39243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6096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1916906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3226593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ColTx">
  <p:cSld name="Title and Two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3320653"/>
            <a:ext cx="5486399" cy="513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14300" algn="ctr"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marL="742950" indent="-107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marL="20574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marL="25146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marL="29718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marL="34290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marL="3886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767750" y="-385249"/>
            <a:ext cx="7171199" cy="1623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Adventure to New york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3368125" y="1060975"/>
            <a:ext cx="6440699" cy="70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By Rhahmina and Amina  </a:t>
            </a:r>
          </a:p>
        </p:txBody>
      </p:sp>
      <p:sp>
        <p:nvSpPr>
          <p:cNvPr id="81" name="Shape 81"/>
          <p:cNvSpPr/>
          <p:nvPr/>
        </p:nvSpPr>
        <p:spPr>
          <a:xfrm>
            <a:off x="3025250" y="1631375"/>
            <a:ext cx="5061926" cy="33767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Sunday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1800"/>
              <a:t>El domingo va a ver viento entonces nosotros vamos a comer en red lobster.  Es muy ocupado y está en el ciudad.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2282612" y="1970675"/>
            <a:ext cx="4578775" cy="30614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Part 3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17325" y="1063375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58333"/>
              </a:lnSpc>
              <a:buNone/>
            </a:pPr>
            <a:r>
              <a:rPr lang="en" sz="1800">
                <a:solidFill>
                  <a:srgbClr val="000000"/>
                </a:solidFill>
              </a:rPr>
              <a:t>
El hotel de cuatro estaciones esta en a lado noreste de Manhattan. Mcdonalds está cerca de Four Seasons Hotel. El hotel es grande y mucho bonito. El hotel cuesta quinientos dólares por noche. El hotel tiene muy servicios buenos.</a:t>
            </a:r>
          </a:p>
          <a:p>
            <a:pPr lvl="0" rtl="0">
              <a:lnSpc>
                <a:spcPct val="158333"/>
              </a:lnSpc>
              <a:buNone/>
            </a:pPr>
            <a:r>
              <a:rPr lang="en" sz="1800">
                <a:solidFill>
                  <a:srgbClr val="000000"/>
                </a:solidFill>
              </a:rPr>
              <a:t>El hotel pone jabón en el baño. El hotel tiene una piscina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0" y="-184771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2400"/>
              <a:t>Part 4</a:t>
            </a:r>
          </a:p>
        </p:txBody>
      </p:sp>
      <p:sp>
        <p:nvSpPr>
          <p:cNvPr id="155" name="Shape 155"/>
          <p:cNvSpPr/>
          <p:nvPr/>
        </p:nvSpPr>
        <p:spPr>
          <a:xfrm>
            <a:off x="1262875" y="-56274"/>
            <a:ext cx="7012774" cy="52560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6" name="Shape 156"/>
          <p:cNvSpPr txBox="1"/>
          <p:nvPr/>
        </p:nvSpPr>
        <p:spPr>
          <a:xfrm>
            <a:off x="3335325" y="1502725"/>
            <a:ext cx="1588199" cy="183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(La farmacia)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El parque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Leave East 57th street by going to the left and go north of madison avenue. Take a right in East 59th st.</a:t>
            </a:r>
          </a:p>
          <a:p>
            <a:endParaRPr/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000000"/>
                </a:solidFill>
              </a:rPr>
              <a:t>Salgan de la calle cincuenta y siete y vayan este a la izquierda. Vayan al norte por  Avenida Madison. Tomen una derecha en la calle cincuenta y nueve este.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Supermercado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Walk east of 57th street. Keep walking until lexington ave and walk north.</a:t>
            </a:r>
          </a:p>
          <a:p>
            <a:endParaRPr/>
          </a:p>
          <a:p>
            <a:pPr lvl="0" rtl="0">
              <a:buClr>
                <a:schemeClr val="dk1"/>
              </a:buClr>
              <a:buSzPct val="34375"/>
              <a:buFont typeface="Arial"/>
              <a:buNone/>
            </a:pPr>
            <a:r>
              <a:rPr lang="en"/>
              <a:t>Caminen al este de la calle cincuenta y siete. Sigan caminando hasta lexington avenida y caminar hacia el norte.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la farmacia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Exit E 57th street by taking a left. Walk north on madison avenue. Turn right on E 58th street. </a:t>
            </a:r>
          </a:p>
          <a:p>
            <a:pPr>
              <a:buNone/>
            </a:pPr>
            <a:r>
              <a:rPr lang="en"/>
              <a:t>Salgan de la calle este 57 y den vuelta a la izquierda. Caminen hacia el norte por la Avenida Madison. Den vuelta a la izquierda en la calle este 56.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El cafe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Exit the hotel and walk to the right. Walk south on madison avenue. </a:t>
            </a:r>
          </a:p>
          <a:p>
            <a:endParaRPr/>
          </a:p>
          <a:p>
            <a:pPr>
              <a:buNone/>
            </a:pPr>
            <a:r>
              <a:rPr lang="en"/>
              <a:t>Salgan del hotel y caminen a la derecha. Caminen hacia en la avenida Madison.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ctrTitle"/>
          </p:nvPr>
        </p:nvSpPr>
        <p:spPr>
          <a:xfrm>
            <a:off x="342375" y="62806"/>
            <a:ext cx="6400799" cy="1102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Part 1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586625" y="1165299"/>
            <a:ext cx="8220000" cy="2621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Adventure to New York!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When- December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Average weather in December is 31 degrees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1. Sometimes there are blizzards... Aveces hay ventiscas 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2 Typically it is cold and cloudy. Tipicamente hace frio y nublado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3 Once in a while it is fresh and sunny... Da vez en cuando hace fresco y hace sol.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4. Bring your jacket because it is cold.. Traigan su chaqueta porque hace frío</a:t>
            </a:r>
          </a:p>
          <a:p>
            <a:pPr>
              <a:buNone/>
            </a:pPr>
            <a:r>
              <a:rPr lang="en" sz="1800">
                <a:solidFill>
                  <a:srgbClr val="FFFFFF"/>
                </a:solidFill>
              </a:rPr>
              <a:t>5. Bring a flashlight because it is not sunny... Traigan una linterna porque no hay sol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706000" y="788700"/>
            <a:ext cx="7691699" cy="153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
I am going to be the tour guide.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2585575" y="2318046"/>
            <a:ext cx="7053600" cy="2471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00"/>
                </a:solidFill>
              </a:rPr>
              <a:t>voy a ser la guia turistica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647925" y="289075"/>
            <a:ext cx="2751300" cy="259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part 2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Monday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3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El lunes va a hacer frío entonces ustedes van a ir a El Museo Americano de Historia Natural. El Museo es grande y establecido en 1869 por el presidente Theodore Roosevelt. Esta cerca del Parque Central.  </a:t>
            </a:r>
          </a:p>
          <a:p>
            <a:endParaRPr/>
          </a:p>
          <a:p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2545075" y="2274925"/>
            <a:ext cx="3538474" cy="2361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Tuesday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1800"/>
              <a:t>El Martes va a llover entonces nosotros vamos a ver una película en el cine.  </a:t>
            </a:r>
          </a:p>
          <a:p>
            <a:pPr lvl="0" algn="ctr" rtl="0">
              <a:buNone/>
            </a:pPr>
            <a:r>
              <a:rPr lang="en" sz="1800"/>
              <a:t>El cine es nuevo y van a vender deliciosos bocadillos. 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3143250" y="2093162"/>
            <a:ext cx="2857500" cy="21431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Wednesday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buNone/>
            </a:pPr>
            <a:r>
              <a:rPr lang="en" sz="1400"/>
              <a:t>Miércoles va a estar nublado entonces ustedes van a jugar en el Parque Central. Parque Central es grande y bonito. El tren está cerca por ustedes va a hacer transporte.</a:t>
            </a:r>
          </a:p>
          <a:p>
            <a:endParaRPr/>
          </a:p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2654925" y="1912925"/>
            <a:ext cx="3834150" cy="29175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Thursday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280700" y="10213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200"/>
              <a:t>
</a:t>
            </a:r>
            <a:r>
              <a:rPr lang="en" sz="1800"/>
              <a:t>El jueves va a hacer sol, entonces ustedes van a ir a Ellis island. Ustedes van a estudiar la estatua de la libertad. Es verde y vieja.</a:t>
            </a:r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3000299" y="2250100"/>
            <a:ext cx="2218950" cy="2401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Friday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398375" y="10236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/>
              <a:t>El viernes va a nevar entonces vamos a hornear las galletas en brooklyn kitchen, una escuela de cocinar. Está cerca a Williamsburg.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2109500" y="2066650"/>
            <a:ext cx="4345075" cy="2887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Saturday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81550" y="205974"/>
            <a:ext cx="8229600" cy="400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330200" lvl="0" rtl="0">
              <a:lnSpc>
                <a:spcPct val="100000"/>
              </a:lnSpc>
              <a:buNone/>
            </a:pPr>
            <a:r>
              <a:rPr lang="en"/>
              <a:t>
</a:t>
            </a:r>
          </a:p>
          <a:p>
            <a:pPr marR="330200" lvl="0" algn="ctr" rtl="0">
              <a:lnSpc>
                <a:spcPct val="100000"/>
              </a:lnSpc>
              <a:buNone/>
            </a:pPr>
            <a:r>
              <a:rPr lang="en" sz="1800"/>
              <a:t>El sábado va haber una ventisca entonces ustedes se van a quedar en el hotel Cuatro Estaciones. Muchas personas famosas se queden en el hotel y es muy caro. </a:t>
            </a:r>
          </a:p>
          <a:p>
            <a:pPr lvl="0" rtl="0">
              <a:buNone/>
            </a:pPr>
            <a:r>
              <a:rPr lang="en" sz="1800"/>
              <a:t> </a:t>
            </a:r>
          </a:p>
          <a:p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2328524" y="2104275"/>
            <a:ext cx="3787775" cy="2529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</Words>
  <Application>Microsoft Macintosh PowerPoint</Application>
  <PresentationFormat>On-screen Show (16:9)</PresentationFormat>
  <Paragraphs>62</Paragraphs>
  <Slides>16</Slides>
  <Notes>16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steps</vt:lpstr>
      <vt:lpstr>Adventure to New york</vt:lpstr>
      <vt:lpstr>Part 1</vt:lpstr>
      <vt:lpstr>
I am going to be the tour guide.</vt:lpstr>
      <vt:lpstr>Monday</vt:lpstr>
      <vt:lpstr>Tuesday</vt:lpstr>
      <vt:lpstr>Wednesday</vt:lpstr>
      <vt:lpstr>Thursday</vt:lpstr>
      <vt:lpstr>Friday</vt:lpstr>
      <vt:lpstr>Saturday</vt:lpstr>
      <vt:lpstr>Sunday</vt:lpstr>
      <vt:lpstr>Part 3</vt:lpstr>
      <vt:lpstr>Part 4</vt:lpstr>
      <vt:lpstr>El parque</vt:lpstr>
      <vt:lpstr>Supermercado</vt:lpstr>
      <vt:lpstr>la farmacia</vt:lpstr>
      <vt:lpstr>El cafe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Adventure to New york</dc:title>
  <cp:lastModifiedBy>NYCDOE</cp:lastModifiedBy>
  <cp:revision>1</cp:revision>
  <dcterms:created xsi:type="dcterms:W3CDTF">2013-12-05T14:30:39Z</dcterms:created>
  <dcterms:modified xsi:type="dcterms:W3CDTF">2013-12-05T14:30:58Z</dcterms:modified>
</cp:coreProperties>
</file>